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4"/>
  </p:sldMasterIdLst>
  <p:notesMasterIdLst>
    <p:notesMasterId r:id="rId30"/>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6" r:id="rId25"/>
    <p:sldId id="1317" r:id="rId26"/>
    <p:sldId id="1297" r:id="rId27"/>
    <p:sldId id="1288" r:id="rId28"/>
    <p:sldId id="1249" r:id="rId29"/>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showGuides="1">
      <p:cViewPr varScale="1">
        <p:scale>
          <a:sx n="98" d="100"/>
          <a:sy n="98" d="100"/>
        </p:scale>
        <p:origin x="1282" y="7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1" loCatId="process" qsTypeId="urn:microsoft.com/office/officeart/2005/8/quickstyle/simple1#1" qsCatId="simple" csTypeId="urn:microsoft.com/office/officeart/2005/8/colors/accent1_2#1"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1">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t>1</a:t>
            </a:fld>
            <a:endParaRPr lang="en-US" sz="1400" b="0" strike="noStrike" spc="-1">
              <a:latin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GB"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4/10/2024</a:t>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8" name="Rectangle 7"/>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p:cNvPicPr preferRelativeResize="0"/>
          <p:nvPr userDrawn="1"/>
        </p:nvPicPr>
        <p:blipFill rotWithShape="1">
          <a:blip r:embed="rId13"/>
          <a:srcRect/>
          <a:stretch>
            <a:fillRect/>
          </a:stretch>
        </p:blipFill>
        <p:spPr>
          <a:xfrm>
            <a:off x="7799751" y="88917"/>
            <a:ext cx="1233874" cy="412476"/>
          </a:xfrm>
          <a:prstGeom prst="rect">
            <a:avLst/>
          </a:prstGeom>
          <a:noFill/>
          <a:ln>
            <a:noFill/>
          </a:ln>
        </p:spPr>
      </p:pic>
      <p:sp>
        <p:nvSpPr>
          <p:cNvPr id="2" name="Rectangle 1"/>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p:cNvPicPr>
            <a:picLocks noChangeAspect="1"/>
          </p:cNvPicPr>
          <p:nvPr/>
        </p:nvPicPr>
        <p:blipFill rotWithShape="1">
          <a:blip r:embed="rId3">
            <a:alphaModFix amt="5000"/>
          </a:blip>
          <a:srcRect t="5928" r="746" b="10206"/>
          <a:stretch>
            <a:fillRect/>
          </a:stretch>
        </p:blipFill>
        <p:spPr>
          <a:xfrm>
            <a:off x="20747" y="30997"/>
            <a:ext cx="9130937" cy="5143501"/>
          </a:xfrm>
          <a:prstGeom prst="rect">
            <a:avLst/>
          </a:prstGeom>
          <a:effectLst/>
        </p:spPr>
      </p:pic>
      <p:sp>
        <p:nvSpPr>
          <p:cNvPr id="22" name="Rectangle 21"/>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988684" y="105434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Team Members</a:t>
            </a:r>
          </a:p>
        </p:txBody>
      </p:sp>
      <p:sp>
        <p:nvSpPr>
          <p:cNvPr id="14" name="TextBox 13"/>
          <p:cNvSpPr txBox="1"/>
          <p:nvPr/>
        </p:nvSpPr>
        <p:spPr>
          <a:xfrm>
            <a:off x="1095094" y="3956068"/>
            <a:ext cx="2355841"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Name : </a:t>
            </a:r>
            <a:r>
              <a:rPr lang="en-US" sz="1100" dirty="0">
                <a:solidFill>
                  <a:schemeClr val="tx1"/>
                </a:solidFill>
              </a:rPr>
              <a:t>DHANUSH GT</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ID :731121104009</a:t>
            </a:r>
          </a:p>
        </p:txBody>
      </p:sp>
      <p:cxnSp>
        <p:nvCxnSpPr>
          <p:cNvPr id="15" name="Straight Connector 14"/>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College Name</a:t>
            </a:r>
          </a:p>
        </p:txBody>
      </p:sp>
      <p:cxnSp>
        <p:nvCxnSpPr>
          <p:cNvPr id="20" name="Straight Connector 19"/>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693065"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Government College of </a:t>
            </a:r>
            <a:r>
              <a:rPr lang="en-US" sz="1100" b="0" i="0" u="none" strike="noStrike" cap="none" dirty="0" err="1">
                <a:solidFill>
                  <a:schemeClr val="tx1"/>
                </a:solidFill>
                <a:latin typeface="Arial" panose="020B0604020202020204"/>
                <a:ea typeface="Arial" panose="020B0604020202020204"/>
                <a:cs typeface="Arial" panose="020B0604020202020204"/>
                <a:sym typeface="Arial" panose="020B0604020202020204"/>
              </a:rPr>
              <a:t>Engineering,Erode</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p:cNvGraphicFramePr/>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p:cNvPicPr>
            <a:picLocks noChangeAspect="1"/>
          </p:cNvPicPr>
          <p:nvPr/>
        </p:nvPicPr>
        <p:blipFill>
          <a:blip r:embed="rId9"/>
          <a:stretch>
            <a:fillRect/>
          </a:stretch>
        </p:blipFill>
        <p:spPr>
          <a:xfrm>
            <a:off x="4564380" y="1712692"/>
            <a:ext cx="4165599" cy="2090952"/>
          </a:xfrm>
          <a:prstGeom prst="rect">
            <a:avLst/>
          </a:prstGeom>
        </p:spPr>
      </p:pic>
      <p:sp>
        <p:nvSpPr>
          <p:cNvPr id="12" name="TextBox 11"/>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2405103" y="1662888"/>
            <a:ext cx="4333794" cy="301302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4" name="Picture 3"/>
          <p:cNvPicPr>
            <a:picLocks noChangeAspect="1"/>
          </p:cNvPicPr>
          <p:nvPr/>
        </p:nvPicPr>
        <p:blipFill>
          <a:blip r:embed="rId3"/>
          <a:stretch>
            <a:fillRect/>
          </a:stretch>
        </p:blipFill>
        <p:spPr>
          <a:xfrm>
            <a:off x="1698171" y="1675124"/>
            <a:ext cx="5601662" cy="300078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1698171" y="1652067"/>
            <a:ext cx="5570925" cy="302384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4" name="Picture 3"/>
          <p:cNvPicPr>
            <a:picLocks noChangeAspect="1"/>
          </p:cNvPicPr>
          <p:nvPr/>
        </p:nvPicPr>
        <p:blipFill>
          <a:blip r:embed="rId3"/>
          <a:stretch>
            <a:fillRect/>
          </a:stretch>
        </p:blipFill>
        <p:spPr>
          <a:xfrm>
            <a:off x="1713539" y="1644383"/>
            <a:ext cx="5601662" cy="30315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1605963" y="1529124"/>
            <a:ext cx="5486400" cy="318398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50" y="613142"/>
            <a:ext cx="8832300" cy="451933"/>
          </a:xfrm>
        </p:spPr>
        <p:txBody>
          <a:bodyPr/>
          <a:lstStyle/>
          <a:p>
            <a:pPr algn="ctr"/>
            <a:r>
              <a:rPr lang="en-US"/>
              <a:t>Homepage</a:t>
            </a:r>
          </a:p>
        </p:txBody>
      </p:sp>
      <p:pic>
        <p:nvPicPr>
          <p:cNvPr id="6" name="Picture 5"/>
          <p:cNvPicPr>
            <a:picLocks noChangeAspect="1"/>
          </p:cNvPicPr>
          <p:nvPr/>
        </p:nvPicPr>
        <p:blipFill>
          <a:blip r:embed="rId2"/>
          <a:stretch>
            <a:fillRect/>
          </a:stretch>
        </p:blipFill>
        <p:spPr>
          <a:xfrm>
            <a:off x="338097" y="1065075"/>
            <a:ext cx="8467805" cy="378032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p:cNvPicPr>
            <a:picLocks noChangeAspect="1"/>
          </p:cNvPicPr>
          <p:nvPr/>
        </p:nvPicPr>
        <p:blipFill>
          <a:blip r:embed="rId2"/>
          <a:stretch>
            <a:fillRect/>
          </a:stretch>
        </p:blipFill>
        <p:spPr>
          <a:xfrm>
            <a:off x="2689412" y="1121869"/>
            <a:ext cx="3703704" cy="381896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p:cNvPicPr>
            <a:picLocks noChangeAspect="1"/>
          </p:cNvPicPr>
          <p:nvPr/>
        </p:nvPicPr>
        <p:blipFill>
          <a:blip r:embed="rId2"/>
          <a:stretch>
            <a:fillRect/>
          </a:stretch>
        </p:blipFill>
        <p:spPr>
          <a:xfrm>
            <a:off x="315045" y="1144920"/>
            <a:ext cx="8475490" cy="39034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43466"/>
            <a:ext cx="7886430" cy="624183"/>
          </a:xfrm>
        </p:spPr>
        <p:txBody>
          <a:bodyPr/>
          <a:lstStyle/>
          <a:p>
            <a:pPr algn="ctr"/>
            <a:r>
              <a:rPr lang="en-US" b="1" dirty="0"/>
              <a:t>Login-Page</a:t>
            </a:r>
          </a:p>
        </p:txBody>
      </p:sp>
      <p:pic>
        <p:nvPicPr>
          <p:cNvPr id="3" name="Picture 2"/>
          <p:cNvPicPr>
            <a:picLocks noChangeAspect="1"/>
          </p:cNvPicPr>
          <p:nvPr/>
        </p:nvPicPr>
        <p:blipFill>
          <a:blip r:embed="rId2"/>
          <a:stretch>
            <a:fillRect/>
          </a:stretch>
        </p:blipFill>
        <p:spPr>
          <a:xfrm>
            <a:off x="1252497" y="1121869"/>
            <a:ext cx="6531429" cy="35039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p:cNvPicPr>
            <a:picLocks noChangeAspect="1"/>
          </p:cNvPicPr>
          <p:nvPr/>
        </p:nvPicPr>
        <p:blipFill>
          <a:blip r:embed="rId3"/>
          <a:stretch>
            <a:fillRect/>
          </a:stretch>
        </p:blipFill>
        <p:spPr>
          <a:xfrm>
            <a:off x="0" y="0"/>
            <a:ext cx="9144000" cy="5143500"/>
          </a:xfrm>
          <a:prstGeom prst="rect">
            <a:avLst/>
          </a:prstGeom>
        </p:spPr>
      </p:pic>
      <p:sp>
        <p:nvSpPr>
          <p:cNvPr id="12" name="TextBox 11"/>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panose="020B0604020202020204"/>
                <a:cs typeface="Arial" panose="020B0604020202020204"/>
              </a:rPr>
              <a:t>CAPSTONE PROJECT SHOWCASE</a:t>
            </a:r>
          </a:p>
        </p:txBody>
      </p:sp>
      <p:sp>
        <p:nvSpPr>
          <p:cNvPr id="16" name="Rectangle: Rounded Corners 15"/>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Admin-Page</a:t>
            </a:r>
          </a:p>
        </p:txBody>
      </p:sp>
      <p:pic>
        <p:nvPicPr>
          <p:cNvPr id="6" name="Picture 5"/>
          <p:cNvPicPr>
            <a:picLocks noChangeAspect="1"/>
          </p:cNvPicPr>
          <p:nvPr/>
        </p:nvPicPr>
        <p:blipFill>
          <a:blip r:embed="rId2"/>
          <a:stretch>
            <a:fillRect/>
          </a:stretch>
        </p:blipFill>
        <p:spPr>
          <a:xfrm>
            <a:off x="1358900" y="1095375"/>
            <a:ext cx="6667500" cy="34918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p:cNvPicPr>
            <a:picLocks noChangeAspect="1"/>
          </p:cNvPicPr>
          <p:nvPr/>
        </p:nvPicPr>
        <p:blipFill>
          <a:blip r:embed="rId2"/>
          <a:srcRect t="7557"/>
          <a:stretch>
            <a:fillRect/>
          </a:stretch>
        </p:blipFill>
        <p:spPr>
          <a:xfrm>
            <a:off x="3185160" y="1207770"/>
            <a:ext cx="2773045" cy="34798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p:cNvPicPr>
            <a:picLocks noChangeAspect="1"/>
          </p:cNvPicPr>
          <p:nvPr/>
        </p:nvPicPr>
        <p:blipFill>
          <a:blip r:embed="rId2"/>
          <a:stretch>
            <a:fillRect/>
          </a:stretch>
        </p:blipFill>
        <p:spPr>
          <a:xfrm>
            <a:off x="1257569" y="1114185"/>
            <a:ext cx="6618566" cy="364991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
        <p:nvSpPr>
          <p:cNvPr id="4" name="TextBox 3"/>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datastoreItem>
</file>

<file path=customXml/itemProps2.xml><?xml version="1.0" encoding="utf-8"?>
<ds:datastoreItem xmlns:ds="http://schemas.openxmlformats.org/officeDocument/2006/customXml" ds:itemID="{A6559A34-456E-49A1-8157-9E3D18BFAD36}">
  <ds:schemaRefs/>
</ds:datastoreItem>
</file>

<file path=customXml/itemProps3.xml><?xml version="1.0" encoding="utf-8"?>
<ds:datastoreItem xmlns:ds="http://schemas.openxmlformats.org/officeDocument/2006/customXml" ds:itemID="{3706AB80-2608-47D7-8AC8-FA6BC8A9B27C}">
  <ds:schemaRefs/>
</ds:datastoreItem>
</file>

<file path=docProps/app.xml><?xml version="1.0" encoding="utf-8"?>
<Properties xmlns="http://schemas.openxmlformats.org/officeDocument/2006/extended-properties" xmlns:vt="http://schemas.openxmlformats.org/officeDocument/2006/docPropsVTypes">
  <TotalTime>1</TotalTime>
  <Words>1176</Words>
  <Application>Microsoft Office PowerPoint</Application>
  <PresentationFormat>On-screen Show (16:9)</PresentationFormat>
  <Paragraphs>76</Paragraphs>
  <Slides>25</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25</vt:i4>
      </vt:variant>
      <vt:variant>
        <vt:lpstr>Custom Shows</vt:lpstr>
      </vt:variant>
      <vt:variant>
        <vt:i4>1</vt:i4>
      </vt:variant>
    </vt:vector>
  </HeadingPairs>
  <TitlesOfParts>
    <vt:vector size="32"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SRIRAM BS</cp:lastModifiedBy>
  <cp:revision>11</cp:revision>
  <dcterms:created xsi:type="dcterms:W3CDTF">2024-04-08T06:28:37Z</dcterms:created>
  <dcterms:modified xsi:type="dcterms:W3CDTF">2024-04-10T04:28:22Z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68E03D9968F9484D88E7042EDB3BC35F_12</vt:lpwstr>
  </property>
  <property fmtid="{D5CDD505-2E9C-101B-9397-08002B2CF9AE}" pid="4" name="KSOProductBuildVer">
    <vt:lpwstr>1033-12.2.0.13489</vt:lpwstr>
  </property>
</Properties>
</file>